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0" r:id="rId9"/>
    <p:sldId id="511" r:id="rId10"/>
    <p:sldId id="513" r:id="rId11"/>
    <p:sldId id="514" r:id="rId12"/>
    <p:sldId id="505" r:id="rId13"/>
    <p:sldId id="264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7354" autoAdjust="0"/>
  </p:normalViewPr>
  <p:slideViewPr>
    <p:cSldViewPr snapToGrid="0">
      <p:cViewPr varScale="1">
        <p:scale>
          <a:sx n="79" d="100"/>
          <a:sy n="79" d="100"/>
        </p:scale>
        <p:origin x="114" y="3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etalurgico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64300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311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23/02/2023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METAL SYSTEM</a:t>
            </a:r>
          </a:p>
        </p:txBody>
      </p:sp>
      <p:pic>
        <p:nvPicPr>
          <p:cNvPr id="4" name="Imagen 3" descr="Imagen que contiene Icono&#10;&#10;Descripción generada automáticamente">
            <a:extLst>
              <a:ext uri="{FF2B5EF4-FFF2-40B4-BE49-F238E27FC236}">
                <a16:creationId xmlns:a16="http://schemas.microsoft.com/office/drawing/2014/main" id="{B2FDAFAD-FB80-C29E-44A4-31BBB4E8D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013502"/>
            <a:ext cx="2405328" cy="9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r>
              <a:rPr lang="es-MX" sz="1600" b="1" dirty="0">
                <a:highlight>
                  <a:srgbClr val="C0C0C0"/>
                </a:highlight>
                <a:latin typeface="Work Sans Light" pitchFamily="2" charset="77"/>
              </a:rPr>
              <a:t>NOTA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C32A71-EDAF-2411-851C-28CF778F0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126" y="510142"/>
            <a:ext cx="582995" cy="58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D0748D-916B-3EA1-02A9-760E1BE31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211" y="510142"/>
            <a:ext cx="550910" cy="55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053C23A-DCDB-35A7-23F4-F496D15B6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2126" y="467888"/>
            <a:ext cx="582609" cy="58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627742" y="675443"/>
            <a:ext cx="69365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</a:t>
            </a:r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ETAL SYSTEM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5" y="3463724"/>
            <a:ext cx="40292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GUIRRE ROJAS OSCAR JAVIER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CHAVEZ MARTINEZ DIANA CATALINA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SANCHEZ ALCANTAR HAROLD YULIAN</a:t>
            </a:r>
          </a:p>
          <a:p>
            <a:pPr algn="ctr"/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45896" y="1263770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45896" y="98002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1940368"/>
            <a:ext cx="385436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Empresa de metalurgia especializada en </a:t>
            </a:r>
            <a:r>
              <a:rPr lang="es-ES" sz="1600" dirty="0">
                <a:latin typeface="Work Sans Light" pitchFamily="2" charset="0"/>
              </a:rPr>
              <a:t>la f</a:t>
            </a:r>
            <a:r>
              <a:rPr lang="es-ES" sz="1600" b="0" i="0" dirty="0">
                <a:effectLst/>
                <a:latin typeface="Work Sans Light" pitchFamily="2" charset="0"/>
              </a:rPr>
              <a:t>abricación de piezas en metal, hierro, bronce, nylon entre otros.</a:t>
            </a:r>
          </a:p>
          <a:p>
            <a:endParaRPr lang="es-ES" sz="1600" b="0" i="0" dirty="0">
              <a:effectLst/>
              <a:latin typeface="Work Sans Light" pitchFamily="2" charset="0"/>
            </a:endParaRPr>
          </a:p>
          <a:p>
            <a:r>
              <a:rPr lang="es-ES" sz="1600" dirty="0">
                <a:latin typeface="Work Sans Light" pitchFamily="2" charset="0"/>
              </a:rPr>
              <a:t>R</a:t>
            </a:r>
            <a:r>
              <a:rPr lang="es-ES" sz="1600" b="0" i="0" dirty="0">
                <a:effectLst/>
                <a:latin typeface="Work Sans Light" pitchFamily="2" charset="0"/>
              </a:rPr>
              <a:t>ealizando montaje de los tornos, afilar herramientas, taladrar y roscar en taladros de árbol|</a:t>
            </a:r>
            <a:r>
              <a:rPr lang="es-ES" sz="1600" b="0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ES" sz="1600" dirty="0">
                <a:latin typeface="Work Sans Light" pitchFamily="2" charset="77"/>
              </a:rPr>
              <a:t>En esta presentación encontraremos los siguientes temas:</a:t>
            </a:r>
          </a:p>
          <a:p>
            <a:endParaRPr lang="es-ES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Justificación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Alcance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1EDED05A-8A04-0BFD-177C-9CA8B8338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956" y="3237806"/>
            <a:ext cx="1334363" cy="13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520297"/>
            <a:ext cx="1144729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La Empresa, es decir, Indumec, ubicada en </a:t>
            </a:r>
            <a:r>
              <a:rPr lang="es-MX" sz="1600" dirty="0" err="1">
                <a:latin typeface="Work Sans Light" pitchFamily="2" charset="77"/>
              </a:rPr>
              <a:t>xxxxxx</a:t>
            </a:r>
            <a:r>
              <a:rPr lang="es-MX" sz="1600" dirty="0">
                <a:latin typeface="Work Sans Light" pitchFamily="2" charset="77"/>
              </a:rPr>
              <a:t>, la cual se dedica a la </a:t>
            </a:r>
            <a:r>
              <a:rPr lang="es-ES" sz="1600" dirty="0">
                <a:latin typeface="Work Sans Light" pitchFamily="2" charset="77"/>
              </a:rPr>
              <a:t>fabricación de piezas en metal, hierro, bronce, nylon entre otros</a:t>
            </a:r>
            <a:r>
              <a:rPr lang="es-MX" sz="1600" dirty="0">
                <a:latin typeface="Work Sans Light" pitchFamily="2" charset="77"/>
              </a:rPr>
              <a:t>, carece de un sistema de información y control de tareas de sus empleados.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Los Procesos en los que se va a intervenir son : Nomina, Control de actividades de los empleados e inventario de tienda.  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El análisis de la información: Se utilizó la modalidad de encuesta a la propietaria de la empresa, la señora </a:t>
            </a:r>
            <a:r>
              <a:rPr lang="es-MX" sz="1600" dirty="0" err="1">
                <a:latin typeface="Work Sans Light" pitchFamily="2" charset="77"/>
              </a:rPr>
              <a:t>xxxx</a:t>
            </a:r>
            <a:r>
              <a:rPr lang="es-MX" sz="1600" dirty="0">
                <a:latin typeface="Work Sans Light" pitchFamily="2" charset="77"/>
              </a:rPr>
              <a:t> para la realización de la recolección de datos, se realiza una observación directa con el fin de nutrir nuestro diario de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En las necesidades encontradas evidenciamos varios factores de riesgo en la recolección d la información y control de personal, por ejemplo: 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Nómina: Es una tarea que se realiza de manera manual por lo tanto corre el riesgo de sufrir perdidas de documentos o errores de contabilidad.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Control de actividades: Se evidencia la falta de control de las actividades de cada empleado de tal manera que no se podría garantizar el tiempo de entrega o efectividad en la producción.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Inventario de tienda: se identifica la falta de control de los productos existentes y no existentes en la tienda, o un control de proveedores.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27106C64-2012-9F93-9F50-2E52C76D7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10143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44381" y="1139998"/>
            <a:ext cx="50429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Sistema de Información Web Metal System para el seguimiento, apoyo, control a los procesos de nómina, inventario y control de actividades de los empleados de la Empresa Indumec.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897" y="-68162"/>
            <a:ext cx="9223187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544381" y="2687792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658642" y="2463437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548191" y="3140035"/>
            <a:ext cx="596835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Gestionar los Usuarios de la Empresa </a:t>
            </a:r>
            <a:r>
              <a:rPr lang="es-MX" sz="1600" dirty="0" err="1">
                <a:latin typeface="Work Sans Light" pitchFamily="2" charset="77"/>
              </a:rPr>
              <a:t>Indumec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Gestionar calculo para la generación de la nomina de los empleados de la Empresa </a:t>
            </a:r>
            <a:r>
              <a:rPr lang="es-MX" sz="1600" dirty="0" err="1">
                <a:latin typeface="Work Sans Light" pitchFamily="2" charset="77"/>
              </a:rPr>
              <a:t>Indumec</a:t>
            </a:r>
            <a:endParaRPr lang="es-MX" sz="1600" dirty="0">
              <a:latin typeface="Work Sans Light" pitchFamily="2" charset="77"/>
            </a:endParaRP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Gestionar un sistema de información para el control de las actividades de los empleados de la Empresa </a:t>
            </a:r>
            <a:r>
              <a:rPr lang="es-MX" sz="1600" dirty="0" err="1">
                <a:latin typeface="Work Sans Light" pitchFamily="2" charset="77"/>
              </a:rPr>
              <a:t>Indumec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Gestionar inventario para el control de ingresos y egresos de materiales de la Empresa </a:t>
            </a:r>
            <a:r>
              <a:rPr lang="es-MX" sz="1600" dirty="0" err="1">
                <a:latin typeface="Work Sans Light" pitchFamily="2" charset="77"/>
              </a:rPr>
              <a:t>Indumec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Gestionar los reportes gráficos e impresos de la Empresa Indumec.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2000" dirty="0">
              <a:latin typeface="Work Sans Light" pitchFamily="2" charset="77"/>
            </a:endParaRPr>
          </a:p>
          <a:p>
            <a:r>
              <a:rPr lang="es-MX" sz="2000" dirty="0">
                <a:latin typeface="Work Sans Light" pitchFamily="2" charset="77"/>
              </a:rPr>
              <a:t>Se propone el desarrollo de un Sistema de Información Web denominado Metal System que sirva como herramienta software de apoyo al seguimiento de nómina, control de actividades e inventario de la Empresa Indumec para apoyar los diferentes procesos operativos y financieros los cuales se están llevando a cabo de manera manual con el fin de tener un mayor control y seguridad de información tanto de los empleados como de los productos y servicios que se ofrecen. </a:t>
            </a:r>
          </a:p>
          <a:p>
            <a:endParaRPr lang="es-MX" sz="2000" dirty="0">
              <a:latin typeface="Work Sans Light" pitchFamily="2" charset="77"/>
            </a:endParaRPr>
          </a:p>
          <a:p>
            <a:r>
              <a:rPr lang="es-MX" sz="2000" dirty="0">
                <a:latin typeface="Work Sans Light" pitchFamily="2" charset="77"/>
              </a:rPr>
              <a:t>La importancia del Sistema: Permitirá la gestión de los Administradores y empleados como usuarios de la Empresa Indumec ubicada en </a:t>
            </a:r>
            <a:r>
              <a:rPr lang="es-MX" sz="2000" dirty="0" err="1">
                <a:latin typeface="Work Sans Light" pitchFamily="2" charset="77"/>
              </a:rPr>
              <a:t>xxxxx</a:t>
            </a:r>
            <a:r>
              <a:rPr lang="es-MX" sz="2000" dirty="0">
                <a:latin typeface="Work Sans Light" pitchFamily="2" charset="77"/>
              </a:rPr>
              <a:t> [más Información]. En nómina los administrativos podrán tener un manejo y registro de pagos generando el certificado de nómina, Sistema reduciendo procesos ya que se encontraran en una base de datos y se generará el certificado digital con menor margen de error y perdida de información.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6159253-81B9-0E51-87E6-FC876E5EF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121" y="49490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660E7F-17C8-92C3-0BFB-EAB611B8A655}"/>
              </a:ext>
            </a:extLst>
          </p:cNvPr>
          <p:cNvSpPr txBox="1"/>
          <p:nvPr/>
        </p:nvSpPr>
        <p:spPr>
          <a:xfrm>
            <a:off x="456236" y="2603421"/>
            <a:ext cx="810768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dirty="0">
                <a:latin typeface="Work Sans Light" pitchFamily="2" charset="77"/>
              </a:rPr>
              <a:t>Los empleados en control de actividades encontraran un cronograma de actividades a realizar, se facilitaran tareas buscando optimizar procesos y en la parte de inventarios, el administrador podrá controlar sus productos y pedidos oportunos a sus proveedores. Finalmente, facilitará la gestión de reportes gráficos e impresos, necesarios para la toma de decisiones del personal administrativo de la Empresa </a:t>
            </a:r>
            <a:r>
              <a:rPr lang="es-MX" sz="1800" dirty="0" err="1">
                <a:latin typeface="Work Sans Light" pitchFamily="2" charset="77"/>
              </a:rPr>
              <a:t>Indumec</a:t>
            </a:r>
            <a:r>
              <a:rPr lang="es-MX" sz="1800" dirty="0">
                <a:latin typeface="Work Sans Light" pitchFamily="2" charset="77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800" dirty="0">
              <a:latin typeface="Work Sans Light" pitchFamily="2" charset="77"/>
            </a:endParaRPr>
          </a:p>
          <a:p>
            <a:r>
              <a:rPr lang="es-MX" sz="1800" dirty="0">
                <a:latin typeface="Work Sans Light" pitchFamily="2" charset="77"/>
              </a:rPr>
              <a:t>El aporte al Sector: El Sistema </a:t>
            </a:r>
            <a:r>
              <a:rPr lang="es-MX" sz="1800" dirty="0" err="1">
                <a:latin typeface="Work Sans Light" pitchFamily="2" charset="77"/>
              </a:rPr>
              <a:t>Indumec</a:t>
            </a:r>
            <a:r>
              <a:rPr lang="es-MX" sz="1800" dirty="0">
                <a:latin typeface="Work Sans Light" pitchFamily="2" charset="77"/>
              </a:rPr>
              <a:t> servirá como aporte al sector metalúrgico, como control y agilidad en procesos administrativos y logísticos para garantizar tiempos de entrega y mejor servicio</a:t>
            </a:r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637FF5EB-3E2A-0C2F-60BE-3AF4A78C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211" y="497444"/>
            <a:ext cx="550910" cy="55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Qué hace el Sistema: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Administrador: crear usuarios, modificar tareas de los empleados, realizar cambios en nomina y modificar productos en el inventario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 Administrativos: crear usuarios, modificar tareas de los empleados, realizar cambios en nomina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Empleados: modificar tareas en el módulo de empleados, registrar entrada y salida de la jornada laboral, imprimir desprendible de nómina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Qué NO hace el Sistema: Realizar algún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MX" sz="1600" dirty="0" err="1">
                <a:highlight>
                  <a:srgbClr val="C0C0C0"/>
                </a:highlight>
                <a:latin typeface="Work Sans Light" pitchFamily="2" charset="77"/>
              </a:rPr>
              <a:t>End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, </a:t>
            </a:r>
            <a:r>
              <a:rPr lang="es-MX" sz="1600" dirty="0" err="1">
                <a:highlight>
                  <a:srgbClr val="C0C0C0"/>
                </a:highlight>
                <a:latin typeface="Work Sans Light" pitchFamily="2" charset="77"/>
              </a:rPr>
              <a:t>Frond-End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, librerías, </a:t>
            </a:r>
            <a:r>
              <a:rPr lang="es-MX" sz="1600" dirty="0" err="1">
                <a:highlight>
                  <a:srgbClr val="C0C0C0"/>
                </a:highlight>
                <a:latin typeface="Work Sans Light" pitchFamily="2" charset="77"/>
              </a:rPr>
              <a:t>frameworks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, entre otros)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4DDE9DD-A4D2-84AF-A556-3324D8B5D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9401" y="480402"/>
            <a:ext cx="585720" cy="5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3863</TotalTime>
  <Words>1008</Words>
  <Application>Microsoft Office PowerPoint</Application>
  <PresentationFormat>Panorámica</PresentationFormat>
  <Paragraphs>128</Paragraphs>
  <Slides>13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Roboto</vt:lpstr>
      <vt:lpstr>Wingdings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Presentación de PowerPoint</vt:lpstr>
      <vt:lpstr>Alcance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Harold Yulian Sanchez Alcantar</cp:lastModifiedBy>
  <cp:revision>85</cp:revision>
  <dcterms:created xsi:type="dcterms:W3CDTF">2020-10-01T23:51:28Z</dcterms:created>
  <dcterms:modified xsi:type="dcterms:W3CDTF">2023-02-24T02:50:04Z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